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0E701-95F6-3046-8AFE-19777D3533A2}" type="datetimeFigureOut">
              <a:t>8/19/13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96C43-C6D2-A545-BFAF-FB4E661797D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18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96C43-C6D2-A545-BFAF-FB4E661797D3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0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2800</a:t>
            </a:r>
            <a:r>
              <a:rPr lang="en-US" baseline="0"/>
              <a:t> Mechanical stress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96C43-C6D2-A545-BFAF-FB4E661797D3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13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400 mechanical stress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96C43-C6D2-A545-BFAF-FB4E661797D3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02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3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4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2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7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84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9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5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19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4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B6EAA-4C20-944A-99FD-EDD065EF169F}" type="datetimeFigureOut">
              <a:t>8/19/13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D6FC4-ED28-0F4F-A110-BB49D4FF9E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7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A 5fol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35175" y="1374804"/>
            <a:ext cx="2687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Cell-cell junction organization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1540" y="746595"/>
            <a:ext cx="23470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Cell junction organization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88729" y="2761517"/>
            <a:ext cx="21689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Glial cell differentiation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88729" y="3692012"/>
            <a:ext cx="2058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Tissue morphogenesis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35175" y="5313741"/>
            <a:ext cx="38832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Regulation of transcription, DNA-dependent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1393" y="3076769"/>
            <a:ext cx="2421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Embryonic morphogenesis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89327" y="3340191"/>
            <a:ext cx="256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Blood vessel morphogenesis</a:t>
            </a:r>
          </a:p>
        </p:txBody>
      </p:sp>
    </p:spTree>
    <p:extLst>
      <p:ext uri="{BB962C8B-B14F-4D97-AF65-F5344CB8AC3E}">
        <p14:creationId xmlns:p14="http://schemas.microsoft.com/office/powerpoint/2010/main" val="2206467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2800Mechstress 5fol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45904" y="699052"/>
            <a:ext cx="2640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Monosaccharide metabolism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2226" y="1622185"/>
            <a:ext cx="24995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Polysaccharide metabolism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53358" y="1940891"/>
            <a:ext cx="2421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Embryonic morphogenesis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29551" y="2279445"/>
            <a:ext cx="21689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Glial cell differentiation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5245" y="3134086"/>
            <a:ext cx="2058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Tissue morphogenesis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4056" y="1283631"/>
            <a:ext cx="21767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Neuromuscular process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62449" y="692888"/>
            <a:ext cx="3814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Neuromuscular process controlling balance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15080" y="4159365"/>
            <a:ext cx="2704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Regulation of action potential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0216" y="5406687"/>
            <a:ext cx="24063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Cell-cell junction assembly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00554" y="4779417"/>
            <a:ext cx="23470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Cell junction organization</a:t>
            </a:r>
          </a:p>
        </p:txBody>
      </p:sp>
    </p:spTree>
    <p:extLst>
      <p:ext uri="{BB962C8B-B14F-4D97-AF65-F5344CB8AC3E}">
        <p14:creationId xmlns:p14="http://schemas.microsoft.com/office/powerpoint/2010/main" val="4252494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0Mechstress 5fol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29551" y="5301151"/>
            <a:ext cx="20652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Cytoplasmic transport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92561" y="1888382"/>
            <a:ext cx="2982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Cellular component maintenance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24563" y="898056"/>
            <a:ext cx="2353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>
                <a:solidFill>
                  <a:schemeClr val="tx1">
                    <a:lumMod val="65000"/>
                    <a:lumOff val="35000"/>
                  </a:schemeClr>
                </a:solidFill>
              </a:rPr>
              <a:t>Synaptic vesicle transport</a:t>
            </a:r>
          </a:p>
        </p:txBody>
      </p:sp>
    </p:spTree>
    <p:extLst>
      <p:ext uri="{BB962C8B-B14F-4D97-AF65-F5344CB8AC3E}">
        <p14:creationId xmlns:p14="http://schemas.microsoft.com/office/powerpoint/2010/main" val="3488840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72</Words>
  <Application>Microsoft Macintosh PowerPoint</Application>
  <PresentationFormat>On-screen Show (4:3)</PresentationFormat>
  <Paragraphs>26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7</cp:revision>
  <dcterms:created xsi:type="dcterms:W3CDTF">2013-08-19T20:58:52Z</dcterms:created>
  <dcterms:modified xsi:type="dcterms:W3CDTF">2013-08-19T23:07:16Z</dcterms:modified>
</cp:coreProperties>
</file>